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91" autoAdjust="0"/>
    <p:restoredTop sz="94660"/>
  </p:normalViewPr>
  <p:slideViewPr>
    <p:cSldViewPr>
      <p:cViewPr varScale="1">
        <p:scale>
          <a:sx n="69" d="100"/>
          <a:sy n="69" d="100"/>
        </p:scale>
        <p:origin x="-126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46844-4C67-47F2-AED6-0A600B922A7F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71118-5C5E-4661-80C5-6E0B2B7EEC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0066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46844-4C67-47F2-AED6-0A600B922A7F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71118-5C5E-4661-80C5-6E0B2B7EEC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395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46844-4C67-47F2-AED6-0A600B922A7F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71118-5C5E-4661-80C5-6E0B2B7EEC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381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46844-4C67-47F2-AED6-0A600B922A7F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71118-5C5E-4661-80C5-6E0B2B7EEC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317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46844-4C67-47F2-AED6-0A600B922A7F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71118-5C5E-4661-80C5-6E0B2B7EEC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902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46844-4C67-47F2-AED6-0A600B922A7F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71118-5C5E-4661-80C5-6E0B2B7EEC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806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46844-4C67-47F2-AED6-0A600B922A7F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71118-5C5E-4661-80C5-6E0B2B7EEC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369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46844-4C67-47F2-AED6-0A600B922A7F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71118-5C5E-4661-80C5-6E0B2B7EEC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885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46844-4C67-47F2-AED6-0A600B922A7F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71118-5C5E-4661-80C5-6E0B2B7EEC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609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46844-4C67-47F2-AED6-0A600B922A7F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71118-5C5E-4661-80C5-6E0B2B7EEC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6144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46844-4C67-47F2-AED6-0A600B922A7F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71118-5C5E-4661-80C5-6E0B2B7EEC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253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F46844-4C67-47F2-AED6-0A600B922A7F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B71118-5C5E-4661-80C5-6E0B2B7EEC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435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2819400"/>
            <a:ext cx="7239000" cy="1470025"/>
          </a:xfrm>
        </p:spPr>
        <p:txBody>
          <a:bodyPr/>
          <a:lstStyle/>
          <a:p>
            <a:r>
              <a:rPr lang="en-US" dirty="0" smtClean="0">
                <a:latin typeface="Jokerman" pitchFamily="82" charset="0"/>
              </a:rPr>
              <a:t>UNIT 7: WHAT DO YOU</a:t>
            </a:r>
            <a:br>
              <a:rPr lang="en-US" dirty="0" smtClean="0">
                <a:latin typeface="Jokerman" pitchFamily="82" charset="0"/>
              </a:rPr>
            </a:br>
            <a:r>
              <a:rPr lang="en-US" dirty="0">
                <a:latin typeface="Jokerman" pitchFamily="82" charset="0"/>
              </a:rPr>
              <a:t> </a:t>
            </a:r>
            <a:r>
              <a:rPr lang="en-US" dirty="0" smtClean="0">
                <a:latin typeface="Jokerman" pitchFamily="82" charset="0"/>
              </a:rPr>
              <a:t>             LIKE DOING ?</a:t>
            </a:r>
            <a:endParaRPr lang="en-US" dirty="0">
              <a:latin typeface="Jokerman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14800" y="4343400"/>
            <a:ext cx="3352800" cy="609600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chemeClr val="tx1"/>
                </a:solidFill>
                <a:latin typeface="Jokerman" pitchFamily="82" charset="0"/>
              </a:rPr>
              <a:t>Teacher: </a:t>
            </a:r>
            <a:r>
              <a:rPr lang="en-US" sz="2800" dirty="0" err="1" smtClean="0">
                <a:solidFill>
                  <a:schemeClr val="tx1"/>
                </a:solidFill>
                <a:latin typeface="Jokerman" pitchFamily="82" charset="0"/>
              </a:rPr>
              <a:t>Kiera</a:t>
            </a:r>
            <a:endParaRPr lang="en-US" sz="2800" dirty="0">
              <a:solidFill>
                <a:schemeClr val="tx1"/>
              </a:solidFill>
              <a:latin typeface="Jokerm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4315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5791200"/>
            <a:ext cx="8229600" cy="7921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Cooking lunch/dinner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914400"/>
            <a:ext cx="44958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0000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638800"/>
            <a:ext cx="8229600" cy="9445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Reading a book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990600"/>
            <a:ext cx="47244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6048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5430982"/>
            <a:ext cx="8229600" cy="8683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Dancing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914400"/>
            <a:ext cx="48768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5401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" y="5486400"/>
            <a:ext cx="8229600" cy="9445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Going for a walk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066800"/>
            <a:ext cx="571500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6126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85800"/>
            <a:ext cx="8229600" cy="838200"/>
          </a:xfrm>
        </p:spPr>
        <p:txBody>
          <a:bodyPr/>
          <a:lstStyle/>
          <a:p>
            <a:r>
              <a:rPr lang="en-US" b="1" dirty="0" smtClean="0">
                <a:latin typeface="Eras Light ITC" panose="020B0402030504020804" pitchFamily="34" charset="0"/>
              </a:rPr>
              <a:t>2. REVIEW</a:t>
            </a:r>
            <a:endParaRPr lang="en-US" b="1" dirty="0">
              <a:latin typeface="Eras Light ITC" panose="020B0402030504020804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47800"/>
            <a:ext cx="2554288" cy="2502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445044"/>
            <a:ext cx="2590800" cy="2502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445045"/>
            <a:ext cx="2743200" cy="2502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4059829"/>
            <a:ext cx="2554288" cy="2702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059829"/>
            <a:ext cx="2590800" cy="2702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6673" y="3949960"/>
            <a:ext cx="2743200" cy="2702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804820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90600"/>
            <a:ext cx="2590800" cy="2682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990600"/>
            <a:ext cx="2743200" cy="2682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990601"/>
            <a:ext cx="2667000" cy="268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527" y="3782290"/>
            <a:ext cx="2590800" cy="2694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2690" y="3782289"/>
            <a:ext cx="2770909" cy="2694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1" y="3782289"/>
            <a:ext cx="2667000" cy="2694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661645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Eras Light ITC" panose="020B0402030504020804" pitchFamily="34" charset="0"/>
              </a:rPr>
              <a:t>3. MODAL SENTENCES</a:t>
            </a:r>
            <a:endParaRPr lang="en-US" b="1" dirty="0">
              <a:latin typeface="Eras Light ITC" panose="020B04020305040208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What’s your hobby?</a:t>
            </a:r>
          </a:p>
          <a:p>
            <a:pPr marL="0" indent="0">
              <a:buNone/>
            </a:pP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- I like…..</a:t>
            </a:r>
          </a:p>
          <a:p>
            <a:pPr marL="0" indent="0">
              <a:buNone/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- My hobby is …..</a:t>
            </a:r>
          </a:p>
          <a:p>
            <a:pPr marL="0" indent="0">
              <a:buNone/>
            </a:pP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 What do you do in your free time?</a:t>
            </a:r>
          </a:p>
          <a:p>
            <a:pPr marL="0" indent="0">
              <a:buNone/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- I usually…..</a:t>
            </a:r>
          </a:p>
          <a:p>
            <a:pPr marL="0" indent="0">
              <a:buNone/>
            </a:pP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c. What do you like doing</a:t>
            </a:r>
          </a:p>
          <a:p>
            <a:pPr marL="0" indent="0">
              <a:buNone/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- I like ……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237263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460" y="0"/>
            <a:ext cx="916346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7594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0"/>
            <a:ext cx="8229600" cy="838200"/>
          </a:xfrm>
        </p:spPr>
        <p:txBody>
          <a:bodyPr/>
          <a:lstStyle/>
          <a:p>
            <a:r>
              <a:rPr lang="en-US" b="1" dirty="0" smtClean="0">
                <a:latin typeface="Eras Light ITC" pitchFamily="34" charset="0"/>
              </a:rPr>
              <a:t>1. NEW WORDS</a:t>
            </a:r>
            <a:endParaRPr lang="en-US" b="1" dirty="0">
              <a:latin typeface="Eras Light ITC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638800"/>
            <a:ext cx="8229600" cy="7921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Riding a bike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676400"/>
            <a:ext cx="38862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0898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" y="5638800"/>
            <a:ext cx="8229600" cy="8683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Playing badminton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295400"/>
            <a:ext cx="41910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0424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5638800"/>
            <a:ext cx="8229600" cy="8683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Flying a kite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295400"/>
            <a:ext cx="41148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6616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86400"/>
            <a:ext cx="8229600" cy="8683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Taking a photo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143000"/>
            <a:ext cx="3962400" cy="4231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9498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5638800"/>
            <a:ext cx="8229600" cy="8683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Watching TV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990600"/>
            <a:ext cx="44958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787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638800"/>
            <a:ext cx="8229600" cy="9445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Playing chess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990600"/>
            <a:ext cx="4429125" cy="442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0607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562600"/>
            <a:ext cx="8229600" cy="9445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Listening to music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914400"/>
            <a:ext cx="41910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033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181600"/>
            <a:ext cx="8229600" cy="9445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Swimming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990600"/>
            <a:ext cx="5029200" cy="411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7926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95</Words>
  <Application>Microsoft Office PowerPoint</Application>
  <PresentationFormat>On-screen Show (4:3)</PresentationFormat>
  <Paragraphs>24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UNIT 7: WHAT DO YOU               LIKE DOING ?</vt:lpstr>
      <vt:lpstr>1. NEW WORDS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2. REVIEW</vt:lpstr>
      <vt:lpstr>PowerPoint Presentation</vt:lpstr>
      <vt:lpstr>3. MODAL SENTENCES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ANH</dc:creator>
  <cp:lastModifiedBy>ANH</cp:lastModifiedBy>
  <cp:revision>15</cp:revision>
  <dcterms:created xsi:type="dcterms:W3CDTF">2021-05-15T08:42:44Z</dcterms:created>
  <dcterms:modified xsi:type="dcterms:W3CDTF">2021-05-20T09:28:09Z</dcterms:modified>
</cp:coreProperties>
</file>